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7" autoAdjust="0"/>
    <p:restoredTop sz="94660"/>
  </p:normalViewPr>
  <p:slideViewPr>
    <p:cSldViewPr>
      <p:cViewPr varScale="1">
        <p:scale>
          <a:sx n="89" d="100"/>
          <a:sy n="89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2009/8/6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腾讯会员体系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2009.5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会员成长</a:t>
            </a:r>
            <a:r>
              <a:rPr lang="zh-CN" altLang="en-US" dirty="0" smtClean="0"/>
              <a:t>体系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8610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会员成长体系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85058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14884"/>
            <a:ext cx="8286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会员运营体系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靓号，好友推荐，体验营销三大模式拉动新增会员</a:t>
            </a:r>
            <a:endParaRPr lang="en-US" altLang="zh-CN" dirty="0" smtClean="0"/>
          </a:p>
          <a:p>
            <a:r>
              <a:rPr lang="zh-CN" altLang="en-US" dirty="0" smtClean="0"/>
              <a:t>功能类应用，持续的活动营销，会员回馈体系拉动会员活跃度</a:t>
            </a:r>
            <a:endParaRPr lang="en-US" altLang="zh-CN" dirty="0" smtClean="0"/>
          </a:p>
          <a:p>
            <a:r>
              <a:rPr lang="zh-CN" altLang="en-US" dirty="0" smtClean="0"/>
              <a:t>通过</a:t>
            </a:r>
            <a:r>
              <a:rPr lang="en-US" altLang="zh-CN" dirty="0" smtClean="0"/>
              <a:t>QQ</a:t>
            </a:r>
            <a:r>
              <a:rPr lang="zh-CN" altLang="en-US" dirty="0" smtClean="0"/>
              <a:t>功能类特权营销活动，在线娱乐营销活动，线下生活类折扣营销活动，持续拉动会员凝聚力和提升会员满意度</a:t>
            </a:r>
            <a:endParaRPr lang="en-US" altLang="zh-CN" dirty="0" smtClean="0"/>
          </a:p>
          <a:p>
            <a:r>
              <a:rPr lang="zh-CN" altLang="en-US" dirty="0" smtClean="0"/>
              <a:t>多渠道的支付体系，好友赠送通道，有梯度的价格体系，有效提升会员付费率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会员回馈体系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0773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会员回馈</a:t>
            </a:r>
            <a:r>
              <a:rPr lang="zh-CN" altLang="en-US" dirty="0" smtClean="0"/>
              <a:t>体系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19235"/>
            <a:ext cx="91059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90392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会员品牌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通过长期的，区隔明显的会员长期特权体系，构建会员尊贵感，有效满足会员的更高需求，更高满意度。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14620"/>
            <a:ext cx="32766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83963" y="2967335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谢谢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会员价值体系</a:t>
            </a:r>
            <a:endParaRPr lang="en-US" altLang="zh-CN" dirty="0" smtClean="0"/>
          </a:p>
          <a:p>
            <a:r>
              <a:rPr lang="zh-CN" altLang="en-US" dirty="0" smtClean="0"/>
              <a:t>会员成长体系</a:t>
            </a:r>
            <a:endParaRPr lang="en-US" altLang="zh-CN" dirty="0" smtClean="0"/>
          </a:p>
          <a:p>
            <a:r>
              <a:rPr lang="zh-CN" altLang="en-US" dirty="0" smtClean="0"/>
              <a:t>会员运营体系</a:t>
            </a:r>
            <a:endParaRPr lang="en-US" altLang="zh-CN" dirty="0" smtClean="0"/>
          </a:p>
          <a:p>
            <a:r>
              <a:rPr lang="zh-CN" altLang="en-US" dirty="0" smtClean="0"/>
              <a:t>会员回馈体系</a:t>
            </a:r>
            <a:endParaRPr lang="en-US" altLang="zh-CN" dirty="0" smtClean="0"/>
          </a:p>
          <a:p>
            <a:r>
              <a:rPr lang="zh-CN" altLang="en-US" dirty="0" smtClean="0"/>
              <a:t>会员品牌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会员价值体系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会员价值包含三部分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功能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非功能类服务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会员回馈体系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会员功能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87439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会员线下生活类服务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2314575"/>
            <a:ext cx="86677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会员在线生活类服务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2352675"/>
            <a:ext cx="85820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会员价值体系体验端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4867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会员价值体系体验</a:t>
            </a:r>
            <a:r>
              <a:rPr lang="zh-CN" altLang="en-US" dirty="0" smtClean="0"/>
              <a:t>端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57298"/>
            <a:ext cx="88963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会员成长体系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85534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198</Words>
  <Application>Microsoft Office PowerPoint</Application>
  <PresentationFormat>全屏显示(4:3)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腾讯会员体系</vt:lpstr>
      <vt:lpstr>提纲</vt:lpstr>
      <vt:lpstr>会员价值体系</vt:lpstr>
      <vt:lpstr>会员功能</vt:lpstr>
      <vt:lpstr>会员线下生活类服务</vt:lpstr>
      <vt:lpstr>会员在线生活类服务</vt:lpstr>
      <vt:lpstr>会员价值体系体验端1</vt:lpstr>
      <vt:lpstr>会员价值体系体验端2</vt:lpstr>
      <vt:lpstr>会员成长体系1</vt:lpstr>
      <vt:lpstr>会员成长体系2</vt:lpstr>
      <vt:lpstr>会员成长体系3</vt:lpstr>
      <vt:lpstr>会员运营体系</vt:lpstr>
      <vt:lpstr>会员回馈体系1</vt:lpstr>
      <vt:lpstr>会员回馈体系2</vt:lpstr>
      <vt:lpstr>会员品牌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腾讯会员体系</dc:title>
  <dc:creator>eric</dc:creator>
  <cp:lastModifiedBy>eric</cp:lastModifiedBy>
  <cp:revision>7</cp:revision>
  <dcterms:created xsi:type="dcterms:W3CDTF">2009-08-06T01:52:13Z</dcterms:created>
  <dcterms:modified xsi:type="dcterms:W3CDTF">2009-08-06T02:32:25Z</dcterms:modified>
</cp:coreProperties>
</file>